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261" r:id="rId6"/>
    <p:sldId id="297" r:id="rId7"/>
    <p:sldId id="262" r:id="rId8"/>
    <p:sldId id="299" r:id="rId9"/>
    <p:sldId id="263" r:id="rId10"/>
    <p:sldId id="298" r:id="rId11"/>
    <p:sldId id="264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09" r:id="rId22"/>
    <p:sldId id="31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35372-5256-45BF-B8B1-FB08AFD3E65A}">
  <a:tblStyle styleId="{F9835372-5256-45BF-B8B1-FB08AFD3E6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C916D8-6AEE-42A4-939E-29DC05A964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30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811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0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2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893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6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2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3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97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7225" y="1285738"/>
            <a:ext cx="7089600" cy="20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38196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4679" y="295404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8276906" y="3948480"/>
            <a:ext cx="307738" cy="958573"/>
            <a:chOff x="2790331" y="3433650"/>
            <a:chExt cx="584275" cy="181996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15" name="Google Shape;15;p2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38;p2"/>
          <p:cNvSpPr/>
          <p:nvPr/>
        </p:nvSpPr>
        <p:spPr>
          <a:xfrm>
            <a:off x="586640" y="38577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445415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1"/>
          </p:nvPr>
        </p:nvSpPr>
        <p:spPr>
          <a:xfrm>
            <a:off x="170707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2"/>
          </p:nvPr>
        </p:nvSpPr>
        <p:spPr>
          <a:xfrm>
            <a:off x="565275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3"/>
          </p:nvPr>
        </p:nvSpPr>
        <p:spPr>
          <a:xfrm>
            <a:off x="170707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4"/>
          </p:nvPr>
        </p:nvSpPr>
        <p:spPr>
          <a:xfrm>
            <a:off x="565275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5"/>
          </p:nvPr>
        </p:nvSpPr>
        <p:spPr>
          <a:xfrm>
            <a:off x="1707075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6"/>
          </p:nvPr>
        </p:nvSpPr>
        <p:spPr>
          <a:xfrm>
            <a:off x="1707075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7"/>
          </p:nvPr>
        </p:nvSpPr>
        <p:spPr>
          <a:xfrm>
            <a:off x="5652729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8"/>
          </p:nvPr>
        </p:nvSpPr>
        <p:spPr>
          <a:xfrm>
            <a:off x="5652729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236465" y="30460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8641640" y="2449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5091521" y="481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6"/>
          <p:cNvGrpSpPr/>
          <p:nvPr/>
        </p:nvGrpSpPr>
        <p:grpSpPr>
          <a:xfrm rot="10800000" flipH="1">
            <a:off x="8689496" y="3443464"/>
            <a:ext cx="260411" cy="811156"/>
            <a:chOff x="2790331" y="3433650"/>
            <a:chExt cx="584275" cy="1819960"/>
          </a:xfrm>
        </p:grpSpPr>
        <p:grpSp>
          <p:nvGrpSpPr>
            <p:cNvPr id="296" name="Google Shape;296;p1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97" name="Google Shape;297;p1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05" name="Google Shape;305;p1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" name="Google Shape;320;p16"/>
          <p:cNvSpPr/>
          <p:nvPr/>
        </p:nvSpPr>
        <p:spPr>
          <a:xfrm>
            <a:off x="148826" y="4440575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6178148" y="1663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216740" y="1399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2"/>
          </p:nvPr>
        </p:nvSpPr>
        <p:spPr>
          <a:xfrm>
            <a:off x="3578999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4"/>
          </p:nvPr>
        </p:nvSpPr>
        <p:spPr>
          <a:xfrm>
            <a:off x="3578999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8"/>
          </p:nvPr>
        </p:nvSpPr>
        <p:spPr>
          <a:xfrm>
            <a:off x="3578999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4"/>
          </p:nvPr>
        </p:nvSpPr>
        <p:spPr>
          <a:xfrm>
            <a:off x="3578999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8743015" y="22448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5496190" y="1262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195321" y="29765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3052448" y="479043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7"/>
          <p:cNvGrpSpPr/>
          <p:nvPr/>
        </p:nvGrpSpPr>
        <p:grpSpPr>
          <a:xfrm rot="5400000" flipH="1">
            <a:off x="583021" y="-123050"/>
            <a:ext cx="260411" cy="811156"/>
            <a:chOff x="2790331" y="3433650"/>
            <a:chExt cx="584275" cy="1819960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344" name="Google Shape;344;p17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17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7" name="Google Shape;367;p17"/>
          <p:cNvSpPr/>
          <p:nvPr/>
        </p:nvSpPr>
        <p:spPr>
          <a:xfrm>
            <a:off x="8424001" y="4419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8491915" y="7646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/>
          <p:nvPr/>
        </p:nvSpPr>
        <p:spPr>
          <a:xfrm>
            <a:off x="8455963" y="38828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 flipH="1">
            <a:off x="229196" y="3581976"/>
            <a:ext cx="260411" cy="811156"/>
            <a:chOff x="2790331" y="3433650"/>
            <a:chExt cx="584275" cy="1819960"/>
          </a:xfrm>
        </p:grpSpPr>
        <p:grpSp>
          <p:nvGrpSpPr>
            <p:cNvPr id="611" name="Google Shape;611;p2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12" name="Google Shape;612;p2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2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20" name="Google Shape;620;p2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2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28" name="Google Shape;628;p2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5" name="Google Shape;635;p25"/>
          <p:cNvSpPr/>
          <p:nvPr/>
        </p:nvSpPr>
        <p:spPr>
          <a:xfrm>
            <a:off x="7466128" y="1654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1547273" y="19187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3551190" y="46629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8614965" y="16229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4495746" y="24219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6"/>
          <p:cNvSpPr/>
          <p:nvPr/>
        </p:nvSpPr>
        <p:spPr>
          <a:xfrm>
            <a:off x="8388063" y="1882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26"/>
          <p:cNvGrpSpPr/>
          <p:nvPr/>
        </p:nvGrpSpPr>
        <p:grpSpPr>
          <a:xfrm rot="5400000" flipH="1">
            <a:off x="944721" y="-87125"/>
            <a:ext cx="260411" cy="811156"/>
            <a:chOff x="2790331" y="3433650"/>
            <a:chExt cx="584275" cy="1819960"/>
          </a:xfrm>
        </p:grpSpPr>
        <p:grpSp>
          <p:nvGrpSpPr>
            <p:cNvPr id="644" name="Google Shape;644;p2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45" name="Google Shape;645;p2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2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53" name="Google Shape;653;p2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8" name="Google Shape;668;p26"/>
          <p:cNvSpPr/>
          <p:nvPr/>
        </p:nvSpPr>
        <p:spPr>
          <a:xfrm>
            <a:off x="8523878" y="4660297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6"/>
          <p:cNvSpPr/>
          <p:nvPr/>
        </p:nvSpPr>
        <p:spPr>
          <a:xfrm>
            <a:off x="3704223" y="47611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6"/>
          <p:cNvSpPr/>
          <p:nvPr/>
        </p:nvSpPr>
        <p:spPr>
          <a:xfrm>
            <a:off x="1974965" y="47081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6"/>
          <p:cNvSpPr/>
          <p:nvPr/>
        </p:nvSpPr>
        <p:spPr>
          <a:xfrm>
            <a:off x="8706065" y="21932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6"/>
          <p:cNvSpPr/>
          <p:nvPr/>
        </p:nvSpPr>
        <p:spPr>
          <a:xfrm>
            <a:off x="264446" y="278664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6033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5" name="Google Shape;45;p3"/>
          <p:cNvSpPr/>
          <p:nvPr/>
        </p:nvSpPr>
        <p:spPr>
          <a:xfrm>
            <a:off x="8304190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6044615" y="4653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252296" y="36533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8129154" y="416937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5609278" y="1598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17005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114972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49725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5170064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78378" y="4129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78365" y="34547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8641640" y="26188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4567758" y="17735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7648373" y="48012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8062229" y="23262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 rot="5400000" flipH="1">
            <a:off x="3370346" y="4465614"/>
            <a:ext cx="260411" cy="811156"/>
            <a:chOff x="2790331" y="3433650"/>
            <a:chExt cx="584275" cy="1819960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4" name="Google Shape;74;p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811975" y="1963275"/>
            <a:ext cx="40290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>
            <a:spLocks noGrp="1"/>
          </p:cNvSpPr>
          <p:nvPr>
            <p:ph type="pic" idx="2"/>
          </p:nvPr>
        </p:nvSpPr>
        <p:spPr>
          <a:xfrm>
            <a:off x="4982125" y="539500"/>
            <a:ext cx="34488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6" name="Google Shape;136;p7"/>
          <p:cNvSpPr/>
          <p:nvPr/>
        </p:nvSpPr>
        <p:spPr>
          <a:xfrm>
            <a:off x="224965" y="2863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8785365" y="19030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275296" y="40844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578154" y="170942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5400000">
            <a:off x="2702748" y="4503912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430778" y="28638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2" hasCustomPrompt="1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 hasCustomPrompt="1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5" hasCustomPrompt="1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2918265" y="464738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8577665" y="1918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275296" y="29370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6993503" y="47148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858998" y="14194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3"/>
          <p:cNvSpPr/>
          <p:nvPr/>
        </p:nvSpPr>
        <p:spPr>
          <a:xfrm>
            <a:off x="218130" y="141945"/>
            <a:ext cx="615845" cy="615864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1"/>
          </p:nvPr>
        </p:nvSpPr>
        <p:spPr>
          <a:xfrm>
            <a:off x="71322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2"/>
          </p:nvPr>
        </p:nvSpPr>
        <p:spPr>
          <a:xfrm>
            <a:off x="3374607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3"/>
          </p:nvPr>
        </p:nvSpPr>
        <p:spPr>
          <a:xfrm>
            <a:off x="603599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4"/>
          </p:nvPr>
        </p:nvSpPr>
        <p:spPr>
          <a:xfrm>
            <a:off x="713225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5"/>
          </p:nvPr>
        </p:nvSpPr>
        <p:spPr>
          <a:xfrm>
            <a:off x="3374610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6"/>
          </p:nvPr>
        </p:nvSpPr>
        <p:spPr>
          <a:xfrm>
            <a:off x="6035996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77878" y="468602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119015" y="286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5654440" y="47554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8691971" y="299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223076" y="4318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15"/>
          <p:cNvGrpSpPr/>
          <p:nvPr/>
        </p:nvGrpSpPr>
        <p:grpSpPr>
          <a:xfrm rot="5400000" flipH="1">
            <a:off x="5929821" y="-137211"/>
            <a:ext cx="260411" cy="811156"/>
            <a:chOff x="2790331" y="3433650"/>
            <a:chExt cx="584275" cy="1819960"/>
          </a:xfrm>
        </p:grpSpPr>
        <p:grpSp>
          <p:nvGrpSpPr>
            <p:cNvPr id="256" name="Google Shape;256;p1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57" name="Google Shape;257;p1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0" name="Google Shape;280;p15"/>
          <p:cNvSpPr/>
          <p:nvPr/>
        </p:nvSpPr>
        <p:spPr>
          <a:xfrm rot="5400000">
            <a:off x="8423473" y="6312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2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"/>
          <p:cNvSpPr txBox="1">
            <a:spLocks noGrp="1"/>
          </p:cNvSpPr>
          <p:nvPr>
            <p:ph type="ctrTitle"/>
          </p:nvPr>
        </p:nvSpPr>
        <p:spPr>
          <a:xfrm>
            <a:off x="1027200" y="2115727"/>
            <a:ext cx="7089600" cy="912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Gépész és infós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684" name="Google Shape;684;p30"/>
          <p:cNvSpPr txBox="1">
            <a:spLocks noGrp="1"/>
          </p:cNvSpPr>
          <p:nvPr>
            <p:ph type="subTitle" idx="1"/>
          </p:nvPr>
        </p:nvSpPr>
        <p:spPr>
          <a:xfrm>
            <a:off x="2307600" y="34517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Borisza Zsigmond Benedek, Konkolyi Ármin, Széphalmi Áron</a:t>
            </a:r>
            <a:endParaRPr dirty="0"/>
          </a:p>
        </p:txBody>
      </p:sp>
      <p:sp>
        <p:nvSpPr>
          <p:cNvPr id="685" name="Google Shape;685;p30"/>
          <p:cNvSpPr/>
          <p:nvPr/>
        </p:nvSpPr>
        <p:spPr>
          <a:xfrm>
            <a:off x="6421873" y="93659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7308046" y="43515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Hogyan</a:t>
            </a:r>
            <a:r>
              <a:rPr lang="en-GB" dirty="0"/>
              <a:t> </a:t>
            </a:r>
            <a:r>
              <a:rPr lang="en-GB" dirty="0" err="1"/>
              <a:t>működik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" name="Kép helye 9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A523562-5F01-61CC-8517-A06E59DFBB8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979" r="6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54D869E8-11D4-319F-298E-30E42B1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3221618" cy="3603048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D88112D6-780B-2B8F-C566-D4705DB7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93" y="2296851"/>
            <a:ext cx="3853013" cy="1312258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DFED3B93-4949-B3BC-A4C5-BBAEF0366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93" y="1017725"/>
            <a:ext cx="50387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62873A-010A-46B9-2A71-EFF956B8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33" y="1247589"/>
            <a:ext cx="5497821" cy="3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4066C54-C8E0-CC2F-8687-30FCD553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73733"/>
            <a:ext cx="4277322" cy="352474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4BCBCB4-9732-2A22-5D3B-D5DB5380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09" y="1173733"/>
            <a:ext cx="3221618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2" name="enemy">
            <a:hlinkClick r:id="" action="ppaction://media"/>
            <a:extLst>
              <a:ext uri="{FF2B5EF4-FFF2-40B4-BE49-F238E27FC236}">
                <a16:creationId xmlns:a16="http://schemas.microsoft.com/office/drawing/2014/main" id="{CAF24989-C1FD-DCF0-A6AA-706098952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239" y="1482436"/>
            <a:ext cx="8427522" cy="30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death">
            <a:hlinkClick r:id="" action="ppaction://media"/>
            <a:extLst>
              <a:ext uri="{FF2B5EF4-FFF2-40B4-BE49-F238E27FC236}">
                <a16:creationId xmlns:a16="http://schemas.microsoft.com/office/drawing/2014/main" id="{963FF693-0193-1AA5-DEFF-13D14823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876" t="42439" r="43347"/>
          <a:stretch/>
        </p:blipFill>
        <p:spPr>
          <a:xfrm>
            <a:off x="297712" y="1309175"/>
            <a:ext cx="4184522" cy="2525150"/>
          </a:xfrm>
          <a:prstGeom prst="rect">
            <a:avLst/>
          </a:prstGeom>
        </p:spPr>
      </p:pic>
      <p:pic>
        <p:nvPicPr>
          <p:cNvPr id="4" name="kill">
            <a:hlinkClick r:id="" action="ppaction://media"/>
            <a:extLst>
              <a:ext uri="{FF2B5EF4-FFF2-40B4-BE49-F238E27FC236}">
                <a16:creationId xmlns:a16="http://schemas.microsoft.com/office/drawing/2014/main" id="{BBCF4836-AD6C-01AC-9098-6B17E1B15D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10" t="36206" r="64914" b="6233"/>
          <a:stretch/>
        </p:blipFill>
        <p:spPr>
          <a:xfrm>
            <a:off x="4661768" y="1309175"/>
            <a:ext cx="4184521" cy="25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4A1912C-240C-53A9-5B89-352075DE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355537"/>
            <a:ext cx="4936615" cy="15281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96E6BCD-8142-C4C4-CD07-75B6A8E8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17724"/>
            <a:ext cx="3738865" cy="219105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19F3A89-2669-862C-BEB1-635DBD68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49" y="1017724"/>
            <a:ext cx="4067409" cy="20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7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2" name="lift">
            <a:hlinkClick r:id="" action="ppaction://media"/>
            <a:extLst>
              <a:ext uri="{FF2B5EF4-FFF2-40B4-BE49-F238E27FC236}">
                <a16:creationId xmlns:a16="http://schemas.microsoft.com/office/drawing/2014/main" id="{F5B40546-AD94-06B6-1974-3237AAA25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6796"/>
          <a:stretch/>
        </p:blipFill>
        <p:spPr>
          <a:xfrm>
            <a:off x="720000" y="1304348"/>
            <a:ext cx="3950566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2E32F2C-A1FF-ABFE-C528-95D54930D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0" r="13261"/>
          <a:stretch/>
        </p:blipFill>
        <p:spPr>
          <a:xfrm>
            <a:off x="720001" y="1080655"/>
            <a:ext cx="4420036" cy="18842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FC60C1-610D-3862-D976-1D6932200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27803"/>
            <a:ext cx="527758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462F19-0CF1-02C0-8006-5B6EF8B4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6" y="1823379"/>
            <a:ext cx="3871687" cy="19450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7699D3-414A-6512-C55D-627094BF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05" y="1823379"/>
            <a:ext cx="3894279" cy="19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 idx="2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3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4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32"/>
          <p:cNvSpPr txBox="1">
            <a:spLocks noGrp="1"/>
          </p:cNvSpPr>
          <p:nvPr>
            <p:ph type="title" idx="5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Textúrák</a:t>
            </a:r>
            <a:endParaRPr dirty="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működik?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D85EDC-2FA0-21C0-97F0-0E9E9D76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073243" cy="203715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AA1996B-D35E-5927-4681-44BDE433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230668"/>
            <a:ext cx="3723477" cy="66245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5F3E3A5-F47D-27B3-6FEA-9B3B756A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4052750"/>
            <a:ext cx="4870041" cy="5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3" name="timer reset">
            <a:hlinkClick r:id="" action="ppaction://media"/>
            <a:extLst>
              <a:ext uri="{FF2B5EF4-FFF2-40B4-BE49-F238E27FC236}">
                <a16:creationId xmlns:a16="http://schemas.microsoft.com/office/drawing/2014/main" id="{8B691D6F-40D0-2992-97EB-F0B1BD4E59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999.6666"/>
                </p14:media>
              </p:ext>
            </p:extLst>
          </p:nvPr>
        </p:nvPicPr>
        <p:blipFill rotWithShape="1">
          <a:blip r:embed="rId6"/>
          <a:srcRect l="853" t="4707" r="16911" b="6680"/>
          <a:stretch/>
        </p:blipFill>
        <p:spPr>
          <a:xfrm>
            <a:off x="534390" y="1221452"/>
            <a:ext cx="3916394" cy="2373801"/>
          </a:xfrm>
          <a:prstGeom prst="rect">
            <a:avLst/>
          </a:prstGeom>
        </p:spPr>
      </p:pic>
      <p:pic>
        <p:nvPicPr>
          <p:cNvPr id="7" name="Desktop 2024.04.09 - 16.42.12.17">
            <a:hlinkClick r:id="" action="ppaction://media"/>
            <a:extLst>
              <a:ext uri="{FF2B5EF4-FFF2-40B4-BE49-F238E27FC236}">
                <a16:creationId xmlns:a16="http://schemas.microsoft.com/office/drawing/2014/main" id="{6D6D027D-1E34-D046-82BE-ED19471046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1255"/>
                </p14:media>
              </p:ext>
            </p:extLst>
          </p:nvPr>
        </p:nvPicPr>
        <p:blipFill rotWithShape="1">
          <a:blip r:embed="rId7"/>
          <a:srcRect l="1807" t="3909" r="19960" b="7754"/>
          <a:stretch/>
        </p:blipFill>
        <p:spPr>
          <a:xfrm>
            <a:off x="4873223" y="1221453"/>
            <a:ext cx="3737378" cy="23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0;p49">
            <a:extLst>
              <a:ext uri="{FF2B5EF4-FFF2-40B4-BE49-F238E27FC236}">
                <a16:creationId xmlns:a16="http://schemas.microsoft.com/office/drawing/2014/main" id="{241F394A-964D-FF9F-2579-28C8159EB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754" y="1309255"/>
            <a:ext cx="8430490" cy="146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b="1" dirty="0"/>
              <a:t>Köszönjük a figyelmet!</a:t>
            </a:r>
            <a:endParaRPr sz="6000" b="1" dirty="0"/>
          </a:p>
        </p:txBody>
      </p:sp>
      <p:sp>
        <p:nvSpPr>
          <p:cNvPr id="8" name="Google Shape;1031;p49">
            <a:extLst>
              <a:ext uri="{FF2B5EF4-FFF2-40B4-BE49-F238E27FC236}">
                <a16:creationId xmlns:a16="http://schemas.microsoft.com/office/drawing/2014/main" id="{560DD766-EBDF-1036-891C-646633614F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1891" y="2973729"/>
            <a:ext cx="5760216" cy="1370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/>
              <a:t>Ha van bármi kérdésed, nyugodtan tedd fel!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967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>
            <a:extLst>
              <a:ext uri="{FF2B5EF4-FFF2-40B4-BE49-F238E27FC236}">
                <a16:creationId xmlns:a16="http://schemas.microsoft.com/office/drawing/2014/main" id="{85F58839-B593-401B-8C49-BE930DC550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209" b="120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3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Pályaválasztás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678-7202-A2C7-BDE7-EC786B8AC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select">
            <a:hlinkClick r:id="" action="ppaction://media"/>
            <a:extLst>
              <a:ext uri="{FF2B5EF4-FFF2-40B4-BE49-F238E27FC236}">
                <a16:creationId xmlns:a16="http://schemas.microsoft.com/office/drawing/2014/main" id="{B43D5EA2-4DC6-B635-DB02-88A300F4D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855" y="1889289"/>
            <a:ext cx="7282289" cy="265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 kijátszása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A6F1DE9-A85E-55B2-4A64-92C0684FC61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ame">
            <a:hlinkClick r:id="" action="ppaction://media"/>
            <a:extLst>
              <a:ext uri="{FF2B5EF4-FFF2-40B4-BE49-F238E27FC236}">
                <a16:creationId xmlns:a16="http://schemas.microsoft.com/office/drawing/2014/main" id="{8CE5ED21-B39E-7D16-D6F6-D7AE8DF7C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124" y="1545741"/>
            <a:ext cx="7275751" cy="2652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Kép helye 4">
            <a:extLst>
              <a:ext uri="{FF2B5EF4-FFF2-40B4-BE49-F238E27FC236}">
                <a16:creationId xmlns:a16="http://schemas.microsoft.com/office/drawing/2014/main" id="{662DBE00-7B99-4631-94AC-DF870458737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985" r="25985"/>
          <a:stretch>
            <a:fillRect/>
          </a:stretch>
        </p:blipFill>
        <p:spPr>
          <a:xfrm>
            <a:off x="650505" y="539589"/>
            <a:ext cx="3603300" cy="4064400"/>
          </a:xfrm>
        </p:spPr>
      </p:pic>
    </p:spTree>
    <p:extLst>
      <p:ext uri="{BB962C8B-B14F-4D97-AF65-F5344CB8AC3E}">
        <p14:creationId xmlns:p14="http://schemas.microsoft.com/office/powerpoint/2010/main" val="251514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50C68363-8015-8556-C215-3126B674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76471"/>
            <a:ext cx="3366655" cy="168687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AB8FEC0-4B6A-92FB-6540-07D50E0A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47" y="1275582"/>
            <a:ext cx="3366656" cy="168776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96B7D86-7B02-CE9C-7F13-1EB05F4D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39" y="3221199"/>
            <a:ext cx="3375522" cy="168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Textúrák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079C5D7F-A46E-91C7-E7ED-21FE666DEF2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648" r="15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7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Textúrák</a:t>
            </a:r>
            <a:endParaRPr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F6095EAB-EA91-31FF-1A18-C86FFC5A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33053"/>
            <a:ext cx="456117" cy="121631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EEF8FDC-DAEB-DA4D-2D3B-D31ACA14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05" y="1233052"/>
            <a:ext cx="684177" cy="121631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53CEF74-A15A-B180-7B19-18734B2A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870" y="1233052"/>
            <a:ext cx="609598" cy="1219196"/>
          </a:xfrm>
          <a:prstGeom prst="rect">
            <a:avLst/>
          </a:prstGeom>
        </p:spPr>
      </p:pic>
      <p:pic>
        <p:nvPicPr>
          <p:cNvPr id="31" name="Kép 30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EEA86654-A463-45A6-9E7E-4F7DE52E1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08" y="1080654"/>
            <a:ext cx="917141" cy="1467425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F9CD8507-D852-9F69-474B-995CE75CE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372" y="1991590"/>
            <a:ext cx="547255" cy="547255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67F775AD-E45E-0A13-FA4D-EF25A49DD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77" y="1991590"/>
            <a:ext cx="547254" cy="547254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DA36ACFC-5164-4E64-5EEA-BF0F9BD19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372" y="1335763"/>
            <a:ext cx="547255" cy="547255"/>
          </a:xfrm>
          <a:prstGeom prst="rect">
            <a:avLst/>
          </a:prstGeom>
        </p:spPr>
      </p:pic>
      <p:pic>
        <p:nvPicPr>
          <p:cNvPr id="39" name="Kép 38" descr="A képen ablak, épület, homlokzat, ingatlan látható&#10;&#10;Automatikusan generált leírás">
            <a:extLst>
              <a:ext uri="{FF2B5EF4-FFF2-40B4-BE49-F238E27FC236}">
                <a16:creationId xmlns:a16="http://schemas.microsoft.com/office/drawing/2014/main" id="{26265CD2-8E8A-6639-DF07-B03766106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236" y="1145529"/>
            <a:ext cx="3027218" cy="1593273"/>
          </a:xfrm>
          <a:prstGeom prst="rect">
            <a:avLst/>
          </a:prstGeom>
        </p:spPr>
      </p:pic>
      <p:pic>
        <p:nvPicPr>
          <p:cNvPr id="41" name="Kép 40" descr="A képen képernyőkép, Téglalap, sor, tervezés látható&#10;&#10;Automatikusan generált leírás">
            <a:extLst>
              <a:ext uri="{FF2B5EF4-FFF2-40B4-BE49-F238E27FC236}">
                <a16:creationId xmlns:a16="http://schemas.microsoft.com/office/drawing/2014/main" id="{E843A7F0-7D19-902F-A872-19D2F0AF5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8235" y="2962229"/>
            <a:ext cx="3027219" cy="1593273"/>
          </a:xfrm>
          <a:prstGeom prst="rect">
            <a:avLst/>
          </a:prstGeom>
        </p:spPr>
      </p:pic>
      <p:pic>
        <p:nvPicPr>
          <p:cNvPr id="43" name="Kép 42" descr="A képen Téglalap, képernyőkép, tér, narancs látható&#10;&#10;Automatikusan generált leírás">
            <a:extLst>
              <a:ext uri="{FF2B5EF4-FFF2-40B4-BE49-F238E27FC236}">
                <a16:creationId xmlns:a16="http://schemas.microsoft.com/office/drawing/2014/main" id="{41129862-3CD3-CB81-B682-69B3C35484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61" y="2962229"/>
            <a:ext cx="3027217" cy="1593272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FD514E0E-6F4D-5CA0-718F-D63E5BF2B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8665" y="1540414"/>
            <a:ext cx="548166" cy="342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Inspiration Company Profile by Slidesgo">
  <a:themeElements>
    <a:clrScheme name="Simple Light">
      <a:dk1>
        <a:srgbClr val="FFFFFF"/>
      </a:dk1>
      <a:lt1>
        <a:srgbClr val="2D2D2D"/>
      </a:lt1>
      <a:dk2>
        <a:srgbClr val="D5CAB0"/>
      </a:dk2>
      <a:lt2>
        <a:srgbClr val="FFFFFF"/>
      </a:lt2>
      <a:accent1>
        <a:srgbClr val="AAA18A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80</Words>
  <Application>Microsoft Office PowerPoint</Application>
  <PresentationFormat>Diavetítés a képernyőre (16:9 oldalarány)</PresentationFormat>
  <Paragraphs>35</Paragraphs>
  <Slides>22</Slides>
  <Notes>22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Alice</vt:lpstr>
      <vt:lpstr>Arial</vt:lpstr>
      <vt:lpstr>Calibri</vt:lpstr>
      <vt:lpstr>Figtree</vt:lpstr>
      <vt:lpstr>Nunito Light</vt:lpstr>
      <vt:lpstr>Design Inspiration Company Profile by Slidesgo</vt:lpstr>
      <vt:lpstr>Gépész és infós</vt:lpstr>
      <vt:lpstr>Miről fogunk beszélni?</vt:lpstr>
      <vt:lpstr>A játék menete</vt:lpstr>
      <vt:lpstr>Pályaválasztás</vt:lpstr>
      <vt:lpstr>Pálya kijátszása</vt:lpstr>
      <vt:lpstr>Pályák</vt:lpstr>
      <vt:lpstr>PowerPoint-bemutató</vt:lpstr>
      <vt:lpstr>Textúrák</vt:lpstr>
      <vt:lpstr>Textúrák</vt:lpstr>
      <vt:lpstr>Hogyan működik?</vt:lpstr>
      <vt:lpstr>Csempe módszer</vt:lpstr>
      <vt:lpstr>Csempe módszer</vt:lpstr>
      <vt:lpstr>Ellenség</vt:lpstr>
      <vt:lpstr>Ellenség</vt:lpstr>
      <vt:lpstr>Ellenség</vt:lpstr>
      <vt:lpstr>Gomb, kapcsoló, lift</vt:lpstr>
      <vt:lpstr>Gomb, kapcsoló, lift</vt:lpstr>
      <vt:lpstr>Menü</vt:lpstr>
      <vt:lpstr>Menü</vt:lpstr>
      <vt:lpstr>Stopper</vt:lpstr>
      <vt:lpstr>Stopper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Gépész és infós</dc:title>
  <cp:lastModifiedBy>Aron Szephalmi</cp:lastModifiedBy>
  <cp:revision>5</cp:revision>
  <dcterms:modified xsi:type="dcterms:W3CDTF">2024-04-09T14:57:07Z</dcterms:modified>
</cp:coreProperties>
</file>